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8" r:id="rId3"/>
    <p:sldId id="270" r:id="rId4"/>
    <p:sldId id="271" r:id="rId5"/>
    <p:sldId id="268" r:id="rId6"/>
    <p:sldId id="272" r:id="rId7"/>
    <p:sldId id="273" r:id="rId8"/>
    <p:sldId id="274" r:id="rId9"/>
    <p:sldId id="275" r:id="rId10"/>
    <p:sldId id="276" r:id="rId11"/>
    <p:sldId id="277" r:id="rId1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45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192">
          <p15:clr>
            <a:srgbClr val="A4A3A4"/>
          </p15:clr>
        </p15:guide>
        <p15:guide id="5" orient="horz" pos="1072">
          <p15:clr>
            <a:srgbClr val="A4A3A4"/>
          </p15:clr>
        </p15:guide>
        <p15:guide id="6" pos="3839">
          <p15:clr>
            <a:srgbClr val="A4A3A4"/>
          </p15:clr>
        </p15:guide>
        <p15:guide id="7" pos="704">
          <p15:clr>
            <a:srgbClr val="A4A3A4"/>
          </p15:clr>
        </p15:guide>
        <p15:guide id="8" pos="7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182" autoAdjust="0"/>
  </p:normalViewPr>
  <p:slideViewPr>
    <p:cSldViewPr showGuides="1">
      <p:cViewPr varScale="1">
        <p:scale>
          <a:sx n="67" d="100"/>
          <a:sy n="67" d="100"/>
        </p:scale>
        <p:origin x="644" y="48"/>
      </p:cViewPr>
      <p:guideLst>
        <p:guide orient="horz" pos="2160"/>
        <p:guide orient="horz" pos="945"/>
        <p:guide orient="horz" pos="3888"/>
        <p:guide orient="horz" pos="192"/>
        <p:guide orient="horz" pos="1072"/>
        <p:guide pos="3839"/>
        <p:guide pos="704"/>
        <p:guide pos="7102"/>
      </p:guideLst>
    </p:cSldViewPr>
  </p:slideViewPr>
  <p:outlineViewPr>
    <p:cViewPr>
      <p:scale>
        <a:sx n="33" d="100"/>
        <a:sy n="33" d="100"/>
      </p:scale>
      <p:origin x="0" y="-2886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164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11/25/2020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11/25/2020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057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77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156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04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322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71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221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719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265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5714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50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12190572" cy="6858000"/>
            <a:chOff x="0" y="0"/>
            <a:chExt cx="12190572" cy="6858000"/>
          </a:xfrm>
        </p:grpSpPr>
        <p:sp>
          <p:nvSpPr>
            <p:cNvPr id="13" name="Rectangle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0" y="0"/>
              <a:ext cx="4742741" cy="6858000"/>
              <a:chOff x="0" y="0"/>
              <a:chExt cx="4742741" cy="6858000"/>
            </a:xfrm>
          </p:grpSpPr>
          <p:pic>
            <p:nvPicPr>
              <p:cNvPr id="9" name="Picture 8" descr="Stacked books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4605581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9346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9346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6A09E-12D5-4B1D-B8BB-C300B1DDD423}" type="datetime1">
              <a:rPr lang="en-US" smtClean="0"/>
              <a:t>11/25/2020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12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5pPr>
              <a:defRPr/>
            </a:lvl5pPr>
            <a:lvl6pPr marL="2418976" indent="-285750">
              <a:buFont typeface="Century Gothic" panose="020B0502020202020204" pitchFamily="34" charset="0"/>
              <a:buChar char="–"/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A53D-4C84-40AA-983E-A1E818A7FEFC}" type="datetime1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6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>
            <a:lvl5pPr>
              <a:defRPr/>
            </a:lvl5pPr>
            <a:lvl6pPr marL="2418976" indent="-285750">
              <a:buFont typeface="Century Gothic" panose="020B0502020202020204" pitchFamily="34" charset="0"/>
              <a:buChar char="–"/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FCEE-AE66-4EAB-9C04-97F8A56A6354}" type="datetime1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9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9377B-053C-438C-8A98-92C419A6701C}" type="datetime1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5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4" name="Rectangle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tx2"/>
                </a:solidFill>
              </a:endParaRPr>
            </a:p>
          </p:txBody>
        </p:sp>
      </p:grpSp>
      <p:pic>
        <p:nvPicPr>
          <p:cNvPr id="5" name="Picture 4" descr="Stacked book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18" y="0"/>
            <a:ext cx="4591594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37149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37149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EF46-0123-4A75-9835-49DC49D53DE2}" type="datetime1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82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buFont typeface="Century Gothic" panose="020B0502020202020204" pitchFamily="34" charset="0"/>
              <a:buChar char="–"/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8"/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6378D-18AE-47D1-B10A-42F623B40082}" type="datetime1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4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F6AE8-D704-41F6-B16A-5547B5672AC1}" type="datetime1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7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538-6F63-4C0B-916D-ED3F4E0A1B28}" type="datetime1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F15BF-7116-4A9E-8022-5A2DC937F971}" type="datetime1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2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418976" indent="-285750">
              <a:buFont typeface="Century Gothic" panose="020B0502020202020204" pitchFamily="34" charset="0"/>
              <a:buChar char="–"/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612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8DC91-5A3B-40CE-8C1D-279A8EF6E008}" type="datetime1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1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7C20A-B94A-4E20-B4B2-88A7825AE904}" type="datetime1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7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10" name="Rectangle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859468AF-EFCF-4AAD-ACF4-3BA83EC4AF4E}" type="datetime1">
              <a:rPr lang="en-US" smtClean="0"/>
              <a:pPr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87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33226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4562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72267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75986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/>
              <a:t>حل تمرین سری هشتم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8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61546C-F512-4F65-A9CE-62691C5A6C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993" t="20965" r="35139" b="4849"/>
          <a:stretch/>
        </p:blipFill>
        <p:spPr>
          <a:xfrm>
            <a:off x="684212" y="381000"/>
            <a:ext cx="4630738" cy="62602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DDBF9B-C302-4103-9B89-C52A42DB11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072" t="23604" r="35061" b="7906"/>
          <a:stretch/>
        </p:blipFill>
        <p:spPr>
          <a:xfrm>
            <a:off x="6627812" y="381000"/>
            <a:ext cx="5029200" cy="627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982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E84DF5-ED42-4064-9E4A-6EF617534F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58" t="24438" r="30060" b="8184"/>
          <a:stretch/>
        </p:blipFill>
        <p:spPr>
          <a:xfrm>
            <a:off x="2360612" y="304800"/>
            <a:ext cx="6392863" cy="588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76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CB469F-9E77-456C-98B9-D48393E40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37" t="30134" r="25605" b="43887"/>
          <a:stretch/>
        </p:blipFill>
        <p:spPr>
          <a:xfrm>
            <a:off x="1674812" y="533400"/>
            <a:ext cx="9965087" cy="2781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C0BBDE-B0FE-433D-98CD-4EF5BCC69E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68" t="26522" r="25684" b="33328"/>
          <a:stretch/>
        </p:blipFill>
        <p:spPr>
          <a:xfrm>
            <a:off x="2894012" y="3429000"/>
            <a:ext cx="6429375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32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168772-41EA-4C11-B168-537FBCE956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35" t="55140" r="26466" b="28606"/>
          <a:stretch/>
        </p:blipFill>
        <p:spPr>
          <a:xfrm>
            <a:off x="1979612" y="609600"/>
            <a:ext cx="9450754" cy="1600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16D348-E95E-4AF7-AB47-4B02285EE3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33" t="31384" r="20527" b="12907"/>
          <a:stretch/>
        </p:blipFill>
        <p:spPr>
          <a:xfrm>
            <a:off x="2284412" y="2362200"/>
            <a:ext cx="7391400" cy="381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2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39E97F-8824-4CDF-9E9A-76A9ACDAF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97" t="26660" r="27716" b="23604"/>
          <a:stretch/>
        </p:blipFill>
        <p:spPr>
          <a:xfrm>
            <a:off x="2513012" y="685800"/>
            <a:ext cx="8474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49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A4501A-96F2-4C1B-9CA0-0371590D50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70" t="20548" r="30060" b="5822"/>
          <a:stretch/>
        </p:blipFill>
        <p:spPr>
          <a:xfrm>
            <a:off x="3122612" y="381000"/>
            <a:ext cx="5996687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61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A2479D-66E6-4A06-8948-76AA99F49C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14" t="27078" r="23887" b="16519"/>
          <a:stretch/>
        </p:blipFill>
        <p:spPr>
          <a:xfrm>
            <a:off x="989012" y="457200"/>
            <a:ext cx="10041508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7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D66399-D57B-4D9F-B37B-5108B60F32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45" t="45971" r="30607" b="23187"/>
          <a:stretch/>
        </p:blipFill>
        <p:spPr>
          <a:xfrm>
            <a:off x="1674812" y="990600"/>
            <a:ext cx="9015455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5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2C1B58-1146-4481-954A-40DF2A7B2A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89" t="36246" r="22246" b="51807"/>
          <a:stretch/>
        </p:blipFill>
        <p:spPr>
          <a:xfrm>
            <a:off x="531812" y="609600"/>
            <a:ext cx="11327219" cy="1295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703146-DD37-4F66-8D8B-BEC0C8CB75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397" t="29439" r="27247" b="30550"/>
          <a:stretch/>
        </p:blipFill>
        <p:spPr>
          <a:xfrm>
            <a:off x="2284412" y="2438400"/>
            <a:ext cx="7616031" cy="361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93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2DE7FB-76CE-429A-968C-555FC29D99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02" t="53334" r="27012" b="31662"/>
          <a:stretch/>
        </p:blipFill>
        <p:spPr>
          <a:xfrm>
            <a:off x="1522412" y="609600"/>
            <a:ext cx="9694324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0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lass open house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Classroom open house presentation.potx" id="{AB7D8AB0-4323-4322-AB21-8CB398DB9E96}" vid="{5BFEA1FF-C39F-48A2-B239-4B55565FC3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Classroom open house presentation</Template>
  <TotalTime>40</TotalTime>
  <Words>15</Words>
  <Application>Microsoft Office PowerPoint</Application>
  <PresentationFormat>Custom</PresentationFormat>
  <Paragraphs>12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Class open house presentation</vt:lpstr>
      <vt:lpstr>حل تمرین سری هشتم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حل تمرین سری هشتم</dc:title>
  <dc:creator>Asus</dc:creator>
  <cp:lastModifiedBy>Asus</cp:lastModifiedBy>
  <cp:revision>3</cp:revision>
  <dcterms:created xsi:type="dcterms:W3CDTF">2020-11-24T20:05:02Z</dcterms:created>
  <dcterms:modified xsi:type="dcterms:W3CDTF">2020-11-25T05:17:13Z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74062800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